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mart menu card" id="{58292A82-B7FE-4B5E-95A8-FDBC1EBE2E3D}">
          <p14:sldIdLst>
            <p14:sldId id="256"/>
            <p14:sldId id="257"/>
            <p14:sldId id="258"/>
            <p14:sldId id="259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account" initials="Ma" lastIdx="1" clrIdx="0">
    <p:extLst>
      <p:ext uri="{19B8F6BF-5375-455C-9EA6-DF929625EA0E}">
        <p15:presenceInfo xmlns:p15="http://schemas.microsoft.com/office/powerpoint/2012/main" userId="199857737cce688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The Mystical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Wanderers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4368393"/>
            <a:ext cx="9001462" cy="1655762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2">
                    <a:lumMod val="50000"/>
                  </a:schemeClr>
                </a:solidFill>
              </a:rPr>
              <a:t>Tittle – </a:t>
            </a:r>
            <a:r>
              <a:rPr lang="en-US" sz="3200" dirty="0" smtClean="0"/>
              <a:t>Smart Menu Card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551446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6390" y="174171"/>
            <a:ext cx="11164387" cy="646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657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9150" y="287384"/>
            <a:ext cx="4265022" cy="463296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29745" y="4920344"/>
            <a:ext cx="42650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rgbClr val="FF0000"/>
                </a:solidFill>
              </a:rPr>
              <a:t>Scan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sz="7200" dirty="0" smtClean="0"/>
              <a:t>Me</a:t>
            </a:r>
            <a:endParaRPr lang="en-IN" sz="7200" dirty="0"/>
          </a:p>
        </p:txBody>
      </p:sp>
    </p:spTree>
    <p:extLst>
      <p:ext uri="{BB962C8B-B14F-4D97-AF65-F5344CB8AC3E}">
        <p14:creationId xmlns:p14="http://schemas.microsoft.com/office/powerpoint/2010/main" val="31321136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47406" y="2438400"/>
            <a:ext cx="64182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 smtClean="0">
                <a:solidFill>
                  <a:srgbClr val="FF0000"/>
                </a:solidFill>
              </a:rPr>
              <a:t>Thank you</a:t>
            </a:r>
            <a:endParaRPr lang="en-IN" sz="9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396240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55</TotalTime>
  <Words>12</Words>
  <Application>Microsoft Office PowerPoint</Application>
  <PresentationFormat>Widescreen</PresentationFormat>
  <Paragraphs>4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Bookman Old Style</vt:lpstr>
      <vt:lpstr>Rockwell</vt:lpstr>
      <vt:lpstr>Damask</vt:lpstr>
      <vt:lpstr>The Mystical Wanderers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Mystical Wanderers</dc:title>
  <dc:creator>Microsoft account</dc:creator>
  <cp:lastModifiedBy>Microsoft account</cp:lastModifiedBy>
  <cp:revision>5</cp:revision>
  <dcterms:created xsi:type="dcterms:W3CDTF">2024-10-23T17:00:50Z</dcterms:created>
  <dcterms:modified xsi:type="dcterms:W3CDTF">2024-10-23T17:56:39Z</dcterms:modified>
</cp:coreProperties>
</file>

<file path=docProps/thumbnail.jpeg>
</file>